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5CD832-84EB-4CBE-AB27-1E60AA05AE56}" type="datetimeFigureOut">
              <a:rPr lang="en-US" smtClean="0"/>
              <a:pPr/>
              <a:t>01-Dec-16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F29A19-01DB-42CA-8EA3-2584EA547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hapu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828800"/>
            <a:ext cx="31242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120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Standard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263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 Tycoon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474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 Tycoons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298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 Tycoons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3215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 Tycoons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84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 Tycoons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5591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ya Bhaska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991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252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onomic Time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593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ncial Chronicl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14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Lin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877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hshobh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804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955" y="0"/>
            <a:ext cx="6754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04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BL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9564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BL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795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dust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444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mak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3807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IF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0329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IFL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9197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IFL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49776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IFl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730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956" y="0"/>
            <a:ext cx="6754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47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IFL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68014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 Infolin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8808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 Retailer Bureau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1689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e Hindust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1950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e Hindustan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01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GujaratSama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201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Wom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5032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Wome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5053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s Trust of Indi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0606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I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735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Line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3088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I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7437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I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4749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Standar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82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Standard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43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Standard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43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Standard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1195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Standard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675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5095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</cp:revision>
  <dcterms:created xsi:type="dcterms:W3CDTF">2016-12-01T11:09:57Z</dcterms:created>
  <dcterms:modified xsi:type="dcterms:W3CDTF">2016-12-01T13:07:45Z</dcterms:modified>
</cp:coreProperties>
</file>