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0" r:id="rId5"/>
    <p:sldId id="259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AB3FD-71F8-4E61-9709-524741FB78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28882D-C6E7-46F1-B45E-35FECC660C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C99CB5-C22A-4116-AF0F-1E9F0A9E3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C6205A-C0F7-456D-9AB3-E09D22610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E55931-A71B-45B6-836A-DA2C18C903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75958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D9910-AF04-4E31-BDA9-051EB196D7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78274E-AE99-4FE6-B54F-DF9E334769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17DBE-3548-42BD-91E9-E7F3DF42CC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EE6C83-D3AE-4CFC-B32F-0B34F280A7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84F9D3-EE8F-4613-82BA-60FFB320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423469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77FAF35-8A1E-4330-8B55-F9E0FFDF8F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BCF8D2-0C41-4D54-B98D-7AD62A8D929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A92E60-9B5E-49ED-AC1A-DD1491CEFE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818CE-6D43-4D70-B766-49837EEA86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3842F5-B44B-4DF6-BCCF-068823A6C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5927303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D8342D-80DE-46B8-8176-C8BA184EC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B9499A-ACD1-4630-B80A-C0402D11AA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72053B-6BEC-49F3-AA9C-BB5505F20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8F42DD-D231-4F2E-8BAA-219E33FE92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36BD53-3A62-4429-B1F2-36E9148787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93988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6CDFC-7771-4D3D-9F83-A40B2F02F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B0A08E-8DEE-42A7-857F-F515AF2620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E0363C-C09E-4D76-925E-87BDDD0102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4646E-DDD6-4DDD-A051-51C0C576A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AE7866-F6D2-4E6D-8F8C-477273D10E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26279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F098D-473E-479F-8FBA-D0E7CA483E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97866-9FB6-4032-84DC-819CD8711D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0F413CC-798D-4147-B520-4B5835263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54865F-F0F7-4708-B714-24878F5CC1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4588F-98B5-4AD6-BB70-AE78521076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099B54-81E4-4649-962F-1253BE100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9460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CDF10-181D-4083-97E3-8DE7BAACC1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6A601FC-9D11-4164-956C-0D78EC58AB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BC7C2B-6C16-41F8-86CD-96E27CDA5D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53B7029-7151-4EDA-8861-5CAC36A09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195D541-C64C-4F10-BEF1-94130928A57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292C126-F080-47B3-87C7-0826C39CC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AE0CA08-FCCB-48AF-995C-784AAD6E17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1D92C3-14E4-4656-9862-E05D269EB6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079008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4A4C0E-8898-4BC1-A78D-29ACBBBDD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4802EB4-525D-45F9-A333-CD28D4E631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46EC89-2ABA-42B1-A3BE-EB2DBE28C0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F961BFD-469E-4171-96AE-E01A35C969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1747753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5F3CABE-8C3F-41A3-802F-681BB0C937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A7EC11-6631-44F6-A83F-F040FFD77A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3CF614-00A8-4EF1-9919-883E6BC76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37917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8135D-45BD-4B34-A2DB-04D947090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993F77-6C8E-4600-BEC0-0DEFB1CC8B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81B6BA-D00E-4CBE-A3D8-A89B15CB435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6BED9F-CC97-4EC3-A4EF-82BEB330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E83467-16AF-4A61-88E4-8F0DA33DC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FFD13AF-B8C8-4B2A-8131-75E5847088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3841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EC35B-CC5E-4209-A672-F5336EC44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CB53B3-7DE5-4F62-A461-FE238EF59B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9944F77-9DB8-44E6-9C35-D3EDECF290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2E58D9-2CBA-4250-88F1-732527AEA6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4A932C3-2C13-4300-B677-75996B49CC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DBC61F-72B3-4BB2-B441-8496A93B1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85043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8C0A220-3D9D-4871-AEF0-C7BA787CE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A43C93-8BD7-459F-9279-6E35C0CDCD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673B4-B543-47DB-B4DD-140507E75C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9C83CB-2E02-4367-8DD3-25F0B7F7BDDD}" type="datetimeFigureOut">
              <a:rPr lang="en-IN" smtClean="0"/>
              <a:t>28-08-2017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89975D-6975-497B-8C3F-53779A0F8E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DBC399-CA3B-44A9-9B13-EF61DADF5E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FA1B2A-E978-497B-AC78-D47B73B1A14E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0759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83E5C8-7D19-4521-AC0F-8DD9C68FFA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N" dirty="0"/>
              <a:t>Carver Aviation</a:t>
            </a:r>
            <a:br>
              <a:rPr lang="en-IN" dirty="0"/>
            </a:br>
            <a:endParaRPr lang="en-IN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696211-D033-4916-8805-558C14E1A1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N" dirty="0"/>
              <a:t>Chennai </a:t>
            </a:r>
          </a:p>
        </p:txBody>
      </p:sp>
    </p:spTree>
    <p:extLst>
      <p:ext uri="{BB962C8B-B14F-4D97-AF65-F5344CB8AC3E}">
        <p14:creationId xmlns:p14="http://schemas.microsoft.com/office/powerpoint/2010/main" val="1068696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981E180-B45C-477B-9E1B-88A925CAB5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649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957D472-5AF7-4B02-8BF2-CBA60F42F7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76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7BD65F-3447-4065-8619-B260FF9270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326" y="33793"/>
            <a:ext cx="5581926" cy="669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64893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5C8CE59-BA6A-468A-914F-1CE1171E66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966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F5EAE8C-016E-43E6-A477-19D4AB99F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421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4C8A9F2-7D73-4244-9896-9DF640B37AF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4107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7CDB1F-6AC1-4953-9BD3-6C66B4D09B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500" y="0"/>
            <a:ext cx="5715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7918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Carver Aviation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Carver Aviation </dc:title>
  <dc:creator>Karan</dc:creator>
  <cp:lastModifiedBy>Karan</cp:lastModifiedBy>
  <cp:revision>6</cp:revision>
  <dcterms:created xsi:type="dcterms:W3CDTF">2017-08-16T08:51:27Z</dcterms:created>
  <dcterms:modified xsi:type="dcterms:W3CDTF">2017-08-28T09:29:38Z</dcterms:modified>
</cp:coreProperties>
</file>